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11/29/2017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11/29/2017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11/29/2017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Running our first </a:t>
            </a:r>
            <a:r>
              <a:rPr lang="en-US">
                <a:solidFill>
                  <a:schemeClr val="bg1"/>
                </a:solidFill>
                <a:latin typeface="Roboto" pitchFamily="2" charset="0"/>
                <a:ea typeface="Roboto" pitchFamily="2" charset="0"/>
              </a:rPr>
              <a:t>Spark Streaming Project</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Our Project</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Overview: 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First Steps with for Setting up Twitter App</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In order to get tweets from Twitter, you need to register on </a:t>
            </a:r>
            <a:r>
              <a:rPr lang="en-US" dirty="0">
                <a:solidFill>
                  <a:srgbClr val="00B0F0"/>
                </a:solidFill>
              </a:rPr>
              <a:t>TwitterApps</a:t>
            </a:r>
            <a:r>
              <a:rPr lang="en-US" dirty="0">
                <a:solidFill>
                  <a:schemeClr val="bg1"/>
                </a:solidFill>
              </a:rPr>
              <a:t> by clicking on “Create new app” and then fill the below form click on “Create your Twitter app.”</a:t>
            </a:r>
          </a:p>
          <a:p>
            <a:pPr marL="0" indent="0">
              <a:buNone/>
            </a:pPr>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First Steps with for Setting up Twitter App</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351338"/>
          </a:xfrm>
        </p:spPr>
        <p:txBody>
          <a:bodyPr>
            <a:normAutofit/>
          </a:bodyPr>
          <a:lstStyle/>
          <a:p>
            <a:r>
              <a:rPr lang="en-US" dirty="0">
                <a:solidFill>
                  <a:schemeClr val="bg1"/>
                </a:solidFill>
              </a:rPr>
              <a:t>In order to get tweets from Twitter, you need to register on </a:t>
            </a:r>
            <a:r>
              <a:rPr lang="en-US" dirty="0">
                <a:solidFill>
                  <a:srgbClr val="00B0F0"/>
                </a:solidFill>
              </a:rPr>
              <a:t>TwitterApps</a:t>
            </a:r>
            <a:r>
              <a:rPr lang="en-US" dirty="0">
                <a:solidFill>
                  <a:schemeClr val="bg1"/>
                </a:solidFill>
              </a:rPr>
              <a:t> by clicking on “Create new app” and then fill the below form click on “Create your Twitter app.”</a:t>
            </a:r>
          </a:p>
          <a:p>
            <a:r>
              <a:rPr lang="en-US" dirty="0">
                <a:solidFill>
                  <a:schemeClr val="bg1"/>
                </a:solidFill>
              </a:rPr>
              <a:t>Second, go to your newly created app and open the “Keys and Access Tokens” tab. Then click on “Generate my access token.” Your new tokens will then be available.</a:t>
            </a: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105</Words>
  <Application>Microsoft Office PowerPoint</Application>
  <PresentationFormat>Widescreen</PresentationFormat>
  <Paragraphs>28</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Running our first Spark Streaming Project</vt:lpstr>
      <vt:lpstr>Our Project</vt:lpstr>
      <vt:lpstr>First Steps with for Setting up Twitter App</vt:lpstr>
      <vt:lpstr>First Steps with for Setting up Twitter App</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25</cp:revision>
  <dcterms:created xsi:type="dcterms:W3CDTF">2017-10-26T16:43:38Z</dcterms:created>
  <dcterms:modified xsi:type="dcterms:W3CDTF">2017-11-29T09:26:28Z</dcterms:modified>
</cp:coreProperties>
</file>